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D3B-BDE9-4F6D-AC72-40555C60C32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B457-92B0-434D-A851-83656D326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7D3B-BDE9-4F6D-AC72-40555C60C32C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B457-92B0-434D-A851-83656D326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28397"/>
      </p:ext>
    </p:extLst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7765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22899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0229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9385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14333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14159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6152"/>
      </p:ext>
    </p:extLst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069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302"/>
      </p:ext>
    </p:extLst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424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02460"/>
      </p:ext>
    </p:extLst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7425"/>
      </p:ext>
    </p:extLst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6624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8332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3458"/>
      </p:ext>
    </p:extLst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8513"/>
      </p:ext>
    </p:extLst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1930"/>
      </p:ext>
    </p:extLst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4048"/>
      </p:ext>
    </p:extLst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3046"/>
      </p:ext>
    </p:extLst>
  </p:cSld>
  <p:clrMapOvr>
    <a:masterClrMapping/>
  </p:clrMapOvr>
  <p:transition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4304"/>
      </p:ext>
    </p:extLst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9406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7330"/>
      </p:ext>
    </p:extLst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32486"/>
      </p:ext>
    </p:extLst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79810"/>
      </p:ext>
    </p:extLst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38233"/>
      </p:ext>
    </p:extLst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7586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4906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7072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96393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2359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1210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31772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кей</cp:lastModifiedBy>
  <cp:revision>2</cp:revision>
  <dcterms:created xsi:type="dcterms:W3CDTF">2020-10-09T13:19:50Z</dcterms:created>
  <dcterms:modified xsi:type="dcterms:W3CDTF">2020-10-09T13:24:00Z</dcterms:modified>
</cp:coreProperties>
</file>